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10" r:id="rId3"/>
    <p:sldId id="411" r:id="rId4"/>
    <p:sldId id="412" r:id="rId5"/>
    <p:sldId id="409" r:id="rId6"/>
    <p:sldId id="415" r:id="rId7"/>
    <p:sldId id="417" r:id="rId8"/>
    <p:sldId id="414" r:id="rId9"/>
    <p:sldId id="413" r:id="rId10"/>
    <p:sldId id="416" r:id="rId11"/>
    <p:sldId id="41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75358" cy="681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153"/>
          <a:stretch/>
        </p:blipFill>
        <p:spPr>
          <a:xfrm>
            <a:off x="0" y="0"/>
            <a:ext cx="12192000" cy="6015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989"/>
          <a:stretch/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5170"/>
          <a:stretch/>
        </p:blipFill>
        <p:spPr>
          <a:xfrm>
            <a:off x="0" y="0"/>
            <a:ext cx="12192000" cy="17686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114"/>
          <a:stretch/>
        </p:blipFill>
        <p:spPr>
          <a:xfrm>
            <a:off x="0" y="0"/>
            <a:ext cx="12192000" cy="21777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9295"/>
          <a:stretch/>
        </p:blipFill>
        <p:spPr>
          <a:xfrm>
            <a:off x="0" y="0"/>
            <a:ext cx="12192000" cy="25747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1713"/>
          <a:stretch/>
        </p:blipFill>
        <p:spPr>
          <a:xfrm>
            <a:off x="0" y="0"/>
            <a:ext cx="12192000" cy="295976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9205"/>
          <a:stretch/>
        </p:blipFill>
        <p:spPr>
          <a:xfrm>
            <a:off x="0" y="0"/>
            <a:ext cx="12192000" cy="410276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07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2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5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3. machtsverstoringen door overheidsingrijpen.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overheid ingrijpt, gaat dat altijd ten koste van de welvaart.</a:t>
            </a:r>
          </a:p>
          <a:p>
            <a:r>
              <a:rPr lang="nl-NL" sz="2500" dirty="0" smtClean="0"/>
              <a:t>Soms van de welvaart van de producent</a:t>
            </a:r>
          </a:p>
          <a:p>
            <a:r>
              <a:rPr lang="nl-NL" sz="2500" dirty="0" smtClean="0"/>
              <a:t>Soms van de welvaart van de consument.</a:t>
            </a:r>
          </a:p>
          <a:p>
            <a:r>
              <a:rPr lang="nl-NL" sz="2500" dirty="0" smtClean="0"/>
              <a:t>Maar ten alle tijden is overheidsingrijpen een welvaartsverstoring (in economische zin).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485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vind soms de prijzen te hoog.</a:t>
            </a:r>
          </a:p>
          <a:p>
            <a:r>
              <a:rPr lang="nl-NL" sz="2500" dirty="0" smtClean="0"/>
              <a:t>Ze kunnen dan ingrijpen door maximumprijzen in te stellen.</a:t>
            </a:r>
          </a:p>
          <a:p>
            <a:r>
              <a:rPr lang="nl-NL" sz="2500" dirty="0" smtClean="0"/>
              <a:t>De producenten mogen dan niet hun product duurder maken dan de gestelde maximumprijs.</a:t>
            </a:r>
          </a:p>
          <a:p>
            <a:r>
              <a:rPr lang="nl-NL" sz="2500" dirty="0" smtClean="0"/>
              <a:t>Denk aan treinvervoer maar ook op de telefoniemarkt is zo’n interventie geweest.</a:t>
            </a:r>
          </a:p>
          <a:p>
            <a:r>
              <a:rPr lang="nl-NL" sz="2500" dirty="0" smtClean="0"/>
              <a:t>We gaan hiermee oefenen.</a:t>
            </a:r>
          </a:p>
        </p:txBody>
      </p:sp>
    </p:spTree>
    <p:extLst>
      <p:ext uri="{BB962C8B-B14F-4D97-AF65-F5344CB8AC3E}">
        <p14:creationId xmlns:p14="http://schemas.microsoft.com/office/powerpoint/2010/main" val="26038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Opgave 3.2</a:t>
            </a:r>
          </a:p>
          <a:p>
            <a:r>
              <a:rPr lang="nl-NL" sz="2500" dirty="0" smtClean="0"/>
              <a:t>Voor berekenen surplus</a:t>
            </a:r>
          </a:p>
          <a:p>
            <a:r>
              <a:rPr lang="nl-NL" sz="2500" dirty="0" smtClean="0"/>
              <a:t>Lengte * hoogte * 0,5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96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6485021" cy="683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919"/>
          <a:stretch/>
        </p:blipFill>
        <p:spPr>
          <a:xfrm>
            <a:off x="0" y="-11111"/>
            <a:ext cx="12192000" cy="8292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264"/>
          <a:stretch/>
        </p:blipFill>
        <p:spPr>
          <a:xfrm>
            <a:off x="0" y="-11111"/>
            <a:ext cx="12192000" cy="21046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147"/>
          <a:stretch/>
        </p:blipFill>
        <p:spPr>
          <a:xfrm>
            <a:off x="0" y="-11111"/>
            <a:ext cx="12192000" cy="299494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996"/>
          <a:stretch/>
        </p:blipFill>
        <p:spPr>
          <a:xfrm>
            <a:off x="0" y="-11111"/>
            <a:ext cx="12192000" cy="34160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6481"/>
          <a:stretch/>
        </p:blipFill>
        <p:spPr>
          <a:xfrm>
            <a:off x="0" y="-11111"/>
            <a:ext cx="12192000" cy="37409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9125"/>
          <a:stretch/>
        </p:blipFill>
        <p:spPr>
          <a:xfrm>
            <a:off x="0" y="-11111"/>
            <a:ext cx="12192000" cy="417403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1771"/>
          <a:stretch/>
        </p:blipFill>
        <p:spPr>
          <a:xfrm>
            <a:off x="0" y="-11111"/>
            <a:ext cx="12192000" cy="46071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111"/>
            <a:ext cx="12192000" cy="588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56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vraagoverschot/een aanbod tekort.</a:t>
            </a:r>
          </a:p>
          <a:p>
            <a:r>
              <a:rPr lang="nl-NL" sz="2500" dirty="0" smtClean="0"/>
              <a:t>Economische gezien niet eens heel erg drama.</a:t>
            </a:r>
          </a:p>
          <a:p>
            <a:r>
              <a:rPr lang="nl-NL" sz="2500" dirty="0" smtClean="0"/>
              <a:t>Wat kan wel als negatief worden ervaren:</a:t>
            </a:r>
          </a:p>
          <a:p>
            <a:r>
              <a:rPr lang="nl-NL" sz="2500" dirty="0" smtClean="0"/>
              <a:t>Ontstaan zwarte markt. Tenslotte er is veel meer vraag dan aanbod. Het beperkte aanbod wordt soms opgekocht en veel duurder weer verkocht.</a:t>
            </a:r>
          </a:p>
          <a:p>
            <a:r>
              <a:rPr lang="nl-NL" sz="2500" dirty="0" smtClean="0"/>
              <a:t>Denk aan: opkopen kaartjes voor concerten of voetbalwedstrijden.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9094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Lees paragraaf minimumprijzen.</a:t>
            </a:r>
          </a:p>
          <a:p>
            <a:r>
              <a:rPr lang="nl-NL" sz="2500" dirty="0" smtClean="0"/>
              <a:t>Voor berekenen surplus</a:t>
            </a:r>
          </a:p>
          <a:p>
            <a:r>
              <a:rPr lang="nl-NL" sz="2500" dirty="0" smtClean="0"/>
              <a:t>Lengte * hoogte * 0,5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381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891</TotalTime>
  <Words>261</Words>
  <Application>Microsoft Office PowerPoint</Application>
  <PresentationFormat>Breedbeeld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Welkom VWO 5.</vt:lpstr>
      <vt:lpstr>Nabespreken toets.</vt:lpstr>
      <vt:lpstr>Hoofdstuk 3. machtsverstoringen door overheidsingrijpen.</vt:lpstr>
      <vt:lpstr>Maximumprijzen.</vt:lpstr>
      <vt:lpstr>Maak opgave 3.1</vt:lpstr>
      <vt:lpstr>PowerPoint-presentatie</vt:lpstr>
      <vt:lpstr>PowerPoint-presentatie</vt:lpstr>
      <vt:lpstr>Wat ontstaat er door maximumprijzen.</vt:lpstr>
      <vt:lpstr>Maak opgave 3.2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120</cp:revision>
  <dcterms:created xsi:type="dcterms:W3CDTF">2017-08-27T09:00:36Z</dcterms:created>
  <dcterms:modified xsi:type="dcterms:W3CDTF">2017-11-06T09:29:55Z</dcterms:modified>
</cp:coreProperties>
</file>